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04391C-B50B-4BDF-88E1-7A0133EF841F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986" y="914877"/>
            <a:ext cx="8825658" cy="2677648"/>
          </a:xfrm>
        </p:spPr>
        <p:txBody>
          <a:bodyPr/>
          <a:lstStyle/>
          <a:p>
            <a:r>
              <a:rPr lang="en-US" dirty="0" smtClean="0"/>
              <a:t>Topic: Unrest  and Discontent in the late 1800s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685" y="4081921"/>
            <a:ext cx="8825658" cy="2035544"/>
          </a:xfrm>
        </p:spPr>
        <p:txBody>
          <a:bodyPr>
            <a:normAutofit/>
          </a:bodyPr>
          <a:lstStyle/>
          <a:p>
            <a:r>
              <a:rPr lang="en-US" dirty="0" smtClean="0"/>
              <a:t>Do Now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“Though </a:t>
            </a:r>
            <a:r>
              <a:rPr lang="en-US" dirty="0"/>
              <a:t>the people support the government; the government should not support the </a:t>
            </a:r>
            <a:r>
              <a:rPr lang="en-US" dirty="0" smtClean="0"/>
              <a:t>people”</a:t>
            </a:r>
          </a:p>
          <a:p>
            <a:endParaRPr lang="en-US" dirty="0"/>
          </a:p>
          <a:p>
            <a:r>
              <a:rPr lang="en-US" dirty="0" smtClean="0"/>
              <a:t>- President Grover Cleveland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7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11" y="638818"/>
            <a:ext cx="8761413" cy="706964"/>
          </a:xfrm>
        </p:spPr>
        <p:txBody>
          <a:bodyPr/>
          <a:lstStyle/>
          <a:p>
            <a:r>
              <a:rPr lang="en-US" dirty="0" smtClean="0"/>
              <a:t>The 1880s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4119"/>
            <a:ext cx="7096259" cy="480388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Election of 1884</a:t>
            </a:r>
          </a:p>
          <a:p>
            <a:r>
              <a:rPr lang="en-US" sz="2000" dirty="0"/>
              <a:t>Cleveland (D) vs. Blaine (R) </a:t>
            </a:r>
          </a:p>
          <a:p>
            <a:pPr lvl="1"/>
            <a:r>
              <a:rPr lang="en-US" sz="2000" dirty="0"/>
              <a:t>Mulligan Letter and the </a:t>
            </a:r>
            <a:r>
              <a:rPr lang="en-US" sz="2000" dirty="0" err="1"/>
              <a:t>Mugwumps</a:t>
            </a:r>
            <a:endParaRPr lang="en-US" sz="2000" dirty="0"/>
          </a:p>
          <a:p>
            <a:pPr lvl="1"/>
            <a:r>
              <a:rPr lang="en-US" sz="2000" dirty="0"/>
              <a:t>“Rum, Romanism and Rebellion”</a:t>
            </a:r>
          </a:p>
          <a:p>
            <a:r>
              <a:rPr lang="en-US" sz="2000" dirty="0"/>
              <a:t>Cleveland’s Presidency (1st Term)</a:t>
            </a:r>
          </a:p>
          <a:p>
            <a:pPr lvl="1"/>
            <a:r>
              <a:rPr lang="en-US" sz="2000" dirty="0"/>
              <a:t>1st Dem since before Civil War</a:t>
            </a:r>
          </a:p>
          <a:p>
            <a:pPr lvl="1"/>
            <a:r>
              <a:rPr lang="en-US" sz="2000" dirty="0"/>
              <a:t>“laissez faire” </a:t>
            </a:r>
            <a:r>
              <a:rPr lang="en-US" sz="2000" dirty="0" smtClean="0"/>
              <a:t>economics</a:t>
            </a:r>
          </a:p>
          <a:p>
            <a:pPr lvl="1"/>
            <a:r>
              <a:rPr lang="en-US" sz="2000" dirty="0" smtClean="0"/>
              <a:t>Haymarket Riot (1886)</a:t>
            </a:r>
            <a:endParaRPr lang="en-US" sz="2000" dirty="0"/>
          </a:p>
          <a:p>
            <a:pPr lvl="1"/>
            <a:r>
              <a:rPr lang="en-US" sz="2000" dirty="0"/>
              <a:t>Tariff Controversy</a:t>
            </a:r>
          </a:p>
          <a:p>
            <a:r>
              <a:rPr lang="en-US" sz="2000" dirty="0"/>
              <a:t>Election of 1888: </a:t>
            </a:r>
          </a:p>
          <a:p>
            <a:pPr lvl="1"/>
            <a:r>
              <a:rPr lang="en-US" sz="2000" dirty="0" smtClean="0"/>
              <a:t>Ben Harrison vs Cleveland</a:t>
            </a:r>
          </a:p>
          <a:p>
            <a:pPr lvl="1"/>
            <a:r>
              <a:rPr lang="en-US" sz="2000" dirty="0" smtClean="0"/>
              <a:t>Republicans </a:t>
            </a:r>
            <a:r>
              <a:rPr lang="en-US" sz="2000" dirty="0"/>
              <a:t>team up w/ Big Business</a:t>
            </a:r>
          </a:p>
          <a:p>
            <a:pPr lvl="1"/>
            <a:r>
              <a:rPr lang="en-US" sz="2000" dirty="0"/>
              <a:t>Benjamin Harrison (R) wins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2" y="1680632"/>
            <a:ext cx="4493141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Social Unrest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153" y="1985312"/>
            <a:ext cx="11990231" cy="4872687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Benjamin Harrison</a:t>
            </a:r>
          </a:p>
          <a:p>
            <a:pPr lvl="1"/>
            <a:r>
              <a:rPr lang="en-US" sz="8000" dirty="0"/>
              <a:t>“Billion Dollar Congress”</a:t>
            </a:r>
          </a:p>
          <a:p>
            <a:pPr lvl="1"/>
            <a:r>
              <a:rPr lang="en-US" sz="8000" dirty="0"/>
              <a:t>McKinley Tariff (helps US industry, hurts farmers, debtors)</a:t>
            </a:r>
          </a:p>
          <a:p>
            <a:r>
              <a:rPr lang="en-US" sz="8000" dirty="0" smtClean="0"/>
              <a:t>Grange/Farmers </a:t>
            </a:r>
            <a:r>
              <a:rPr lang="en-US" sz="8000" dirty="0"/>
              <a:t>Alliance </a:t>
            </a:r>
            <a:r>
              <a:rPr lang="en-US" sz="8000" dirty="0" smtClean="0">
                <a:sym typeface="Wingdings" panose="05000000000000000000" pitchFamily="2" charset="2"/>
              </a:rPr>
              <a:t> </a:t>
            </a:r>
            <a:r>
              <a:rPr lang="en-US" sz="8000" dirty="0" smtClean="0"/>
              <a:t>Populist </a:t>
            </a:r>
            <a:r>
              <a:rPr lang="en-US" sz="8000" dirty="0"/>
              <a:t>Party (James Weaver)</a:t>
            </a:r>
          </a:p>
          <a:p>
            <a:pPr lvl="1"/>
            <a:r>
              <a:rPr lang="en-US" sz="8000" dirty="0"/>
              <a:t>Unlimited coinage of silver (16:1) </a:t>
            </a:r>
          </a:p>
          <a:p>
            <a:pPr lvl="1"/>
            <a:r>
              <a:rPr lang="en-US" sz="8000" dirty="0" smtClean="0"/>
              <a:t>Railroad Regulation</a:t>
            </a:r>
            <a:endParaRPr lang="en-US" sz="8000" dirty="0"/>
          </a:p>
          <a:p>
            <a:r>
              <a:rPr lang="en-US" sz="8000" dirty="0"/>
              <a:t>Labor Unions involved in violent strikes</a:t>
            </a:r>
          </a:p>
          <a:p>
            <a:pPr lvl="1"/>
            <a:r>
              <a:rPr lang="en-US" sz="8000" dirty="0"/>
              <a:t>Homestead Strike (use of troops)</a:t>
            </a:r>
          </a:p>
          <a:p>
            <a:r>
              <a:rPr lang="en-US" sz="8000" dirty="0" smtClean="0"/>
              <a:t>Election 1892</a:t>
            </a:r>
            <a:endParaRPr lang="en-US" sz="8000" dirty="0"/>
          </a:p>
          <a:p>
            <a:pPr lvl="1"/>
            <a:r>
              <a:rPr lang="en-US" sz="8000" dirty="0"/>
              <a:t>1892: Cleveland runs and wins </a:t>
            </a:r>
          </a:p>
          <a:p>
            <a:pPr lvl="1"/>
            <a:r>
              <a:rPr lang="en-US" sz="8000" dirty="0"/>
              <a:t>Depression of </a:t>
            </a:r>
            <a:r>
              <a:rPr lang="en-US" sz="8000" dirty="0" smtClean="0"/>
              <a:t>1893 &amp; </a:t>
            </a:r>
            <a:r>
              <a:rPr lang="en-US" sz="8000" dirty="0" smtClean="0"/>
              <a:t>Pullman Strike (1894)</a:t>
            </a:r>
            <a:endParaRPr lang="en-US" sz="8000" dirty="0"/>
          </a:p>
          <a:p>
            <a:pPr lvl="1"/>
            <a:r>
              <a:rPr lang="en-US" sz="8000" dirty="0"/>
              <a:t>Repeal of Sherman Silver Purchase </a:t>
            </a:r>
            <a:r>
              <a:rPr lang="en-US" sz="8000" dirty="0" smtClean="0"/>
              <a:t>Act</a:t>
            </a:r>
            <a:endParaRPr lang="en-US" sz="8000" dirty="0"/>
          </a:p>
          <a:p>
            <a:pPr lvl="1"/>
            <a:r>
              <a:rPr lang="en-US" sz="8000" dirty="0"/>
              <a:t>Poor angered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7" y="4095750"/>
            <a:ext cx="5185893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29" y="233457"/>
            <a:ext cx="4284372" cy="38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28" y="870638"/>
            <a:ext cx="9920878" cy="996800"/>
          </a:xfrm>
        </p:spPr>
        <p:txBody>
          <a:bodyPr/>
          <a:lstStyle/>
          <a:p>
            <a:r>
              <a:rPr lang="en-US" dirty="0" smtClean="0"/>
              <a:t>The Election of 1896- The End to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254"/>
            <a:ext cx="11745532" cy="4653746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The Punishing Depression of 1893 and its Impact</a:t>
            </a:r>
          </a:p>
          <a:p>
            <a:r>
              <a:rPr lang="en-US" sz="2300" dirty="0" smtClean="0"/>
              <a:t>William McKinley (Republican)</a:t>
            </a:r>
          </a:p>
          <a:p>
            <a:pPr lvl="1"/>
            <a:r>
              <a:rPr lang="en-US" sz="2300" dirty="0" smtClean="0"/>
              <a:t>Allied with Party Bosses (Mark Hannah)</a:t>
            </a:r>
          </a:p>
          <a:p>
            <a:pPr lvl="1"/>
            <a:r>
              <a:rPr lang="en-US" sz="2300" dirty="0" smtClean="0"/>
              <a:t>“Stand Pat”</a:t>
            </a:r>
          </a:p>
          <a:p>
            <a:pPr lvl="1"/>
            <a:r>
              <a:rPr lang="en-US" sz="2300" dirty="0" smtClean="0"/>
              <a:t>Support of Big Business, Urban Workers (?!)</a:t>
            </a:r>
          </a:p>
          <a:p>
            <a:r>
              <a:rPr lang="en-US" sz="2300" dirty="0" smtClean="0"/>
              <a:t>William Jennings Bryan (Democrat)</a:t>
            </a:r>
          </a:p>
          <a:p>
            <a:pPr lvl="1"/>
            <a:r>
              <a:rPr lang="en-US" sz="2300" dirty="0" smtClean="0"/>
              <a:t>Tries to unify Populists and Democrats</a:t>
            </a:r>
          </a:p>
          <a:p>
            <a:pPr lvl="1"/>
            <a:r>
              <a:rPr lang="en-US" sz="2300" dirty="0" smtClean="0"/>
              <a:t>Adopts many Populists beliefs (Silver Standard, Regulation)</a:t>
            </a:r>
          </a:p>
          <a:p>
            <a:pPr lvl="1"/>
            <a:r>
              <a:rPr lang="en-US" sz="2300" dirty="0" smtClean="0"/>
              <a:t>“Cross of Gold Speech”</a:t>
            </a:r>
          </a:p>
          <a:p>
            <a:pPr lvl="1"/>
            <a:r>
              <a:rPr lang="en-US" sz="2300" dirty="0" smtClean="0"/>
              <a:t>Support of Farmers</a:t>
            </a:r>
          </a:p>
          <a:p>
            <a:r>
              <a:rPr lang="en-US" sz="2300" dirty="0" smtClean="0"/>
              <a:t>The Outcome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04" y="3310300"/>
            <a:ext cx="2744996" cy="35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099" y="1732819"/>
            <a:ext cx="2481330" cy="24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258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Wingdings</vt:lpstr>
      <vt:lpstr>Wingdings 3</vt:lpstr>
      <vt:lpstr>Ion Boardroom</vt:lpstr>
      <vt:lpstr>Topic: Unrest  and Discontent in the late 1800s</vt:lpstr>
      <vt:lpstr>The 1880s</vt:lpstr>
      <vt:lpstr>Economic and Social Unrest</vt:lpstr>
      <vt:lpstr>The Election of 1896- The End to Gilded 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Pontillo, David</dc:creator>
  <cp:lastModifiedBy>Pontillo, David</cp:lastModifiedBy>
  <cp:revision>10</cp:revision>
  <dcterms:created xsi:type="dcterms:W3CDTF">2016-01-11T13:58:06Z</dcterms:created>
  <dcterms:modified xsi:type="dcterms:W3CDTF">2016-01-11T15:26:45Z</dcterms:modified>
</cp:coreProperties>
</file>